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4"/>
  </p:notesMasterIdLst>
  <p:sldIdLst>
    <p:sldId id="256" r:id="rId2"/>
    <p:sldId id="285" r:id="rId3"/>
    <p:sldId id="286" r:id="rId4"/>
    <p:sldId id="284" r:id="rId5"/>
    <p:sldId id="296" r:id="rId6"/>
    <p:sldId id="283" r:id="rId7"/>
    <p:sldId id="282" r:id="rId8"/>
    <p:sldId id="281" r:id="rId9"/>
    <p:sldId id="287" r:id="rId10"/>
    <p:sldId id="291" r:id="rId11"/>
    <p:sldId id="290" r:id="rId12"/>
    <p:sldId id="298" r:id="rId13"/>
    <p:sldId id="299" r:id="rId14"/>
    <p:sldId id="289" r:id="rId15"/>
    <p:sldId id="288" r:id="rId16"/>
    <p:sldId id="295" r:id="rId17"/>
    <p:sldId id="294" r:id="rId18"/>
    <p:sldId id="297" r:id="rId19"/>
    <p:sldId id="293" r:id="rId20"/>
    <p:sldId id="292" r:id="rId21"/>
    <p:sldId id="280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009" autoAdjust="0"/>
  </p:normalViewPr>
  <p:slideViewPr>
    <p:cSldViewPr>
      <p:cViewPr varScale="1">
        <p:scale>
          <a:sx n="70" d="100"/>
          <a:sy n="70" d="100"/>
        </p:scale>
        <p:origin x="11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D8FB-87B7-4E90-863E-96FB678828E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B4F8-D0F2-4C59-BEB2-01A05EA80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 introduces “Ballistic Transport” which is the starting point in Prof. </a:t>
            </a:r>
            <a:r>
              <a:rPr lang="en-US" dirty="0" err="1" smtClean="0"/>
              <a:t>Datta’s</a:t>
            </a:r>
            <a:r>
              <a:rPr lang="en-US" dirty="0" smtClean="0"/>
              <a:t> video lectures.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electron drift in an</a:t>
            </a:r>
            <a:r>
              <a:rPr lang="en-US" baseline="0" dirty="0" smtClean="0"/>
              <a:t> electric field is slow.  But the reaction to a change in potential propagates at near light speed.</a:t>
            </a:r>
          </a:p>
          <a:p>
            <a:r>
              <a:rPr lang="en-US" baseline="0" dirty="0" smtClean="0"/>
              <a:t>And we have Ohm’s law!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Vd</a:t>
            </a:r>
            <a:r>
              <a:rPr lang="en-US" dirty="0" smtClean="0"/>
              <a:t> for copper is about -0.00435 m/sec for</a:t>
            </a:r>
            <a:r>
              <a:rPr lang="en-US" baseline="0" dirty="0" smtClean="0"/>
              <a:t> a 1 volt/m E field (the minus sign is due to the neg. charge on an electron)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EE and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7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L shrinks</a:t>
            </a:r>
            <a:r>
              <a:rPr lang="en-US" baseline="0" dirty="0" smtClean="0"/>
              <a:t> there are no collisions for most electrons and we have “Ballistic Transport” for L &lt;&lt; </a:t>
            </a:r>
            <a:r>
              <a:rPr lang="en-US" baseline="0" dirty="0" err="1" smtClean="0"/>
              <a:t>Lm,L</a:t>
            </a:r>
            <a:r>
              <a:rPr lang="en-US" baseline="0" dirty="0" smtClean="0">
                <a:sym typeface="Symbol" panose="05050102010706020507" pitchFamily="18" charset="2"/>
              </a:rPr>
              <a:t> </a:t>
            </a:r>
          </a:p>
          <a:p>
            <a:r>
              <a:rPr lang="en-US" baseline="0" dirty="0" smtClean="0">
                <a:sym typeface="Symbol" panose="05050102010706020507" pitchFamily="18" charset="2"/>
              </a:rPr>
              <a:t>There is no loss of phase coherence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see </a:t>
            </a:r>
            <a:r>
              <a:rPr lang="en-US" dirty="0" err="1" smtClean="0"/>
              <a:t>Datta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 width of the nanowire increases the number of electron channels (parallel) increases.  A new channel each time the width becomes equal to </a:t>
            </a:r>
            <a:r>
              <a:rPr lang="en-US" dirty="0" smtClean="0"/>
              <a:t>multiple of </a:t>
            </a:r>
            <a:r>
              <a:rPr lang="en-US" dirty="0" smtClean="0"/>
              <a:t>a half-Fermi wavelength (similar to modes in a waveguide)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 nanotubes are slow conductors, so are other nanowires, but not as bad.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talking about the modern technology in hard drives.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 10 – Nanowires, Ballistic Transport, and Spin Transport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 315/ECE 451 Nanoelectronics I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5838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10.2.2 Ballistic Transport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5543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38600"/>
            <a:ext cx="2028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105400"/>
            <a:ext cx="1933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715000"/>
            <a:ext cx="2428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962400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572000"/>
            <a:ext cx="3333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10.2.3 Quantum Resistance and Conductance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208" y="4973617"/>
            <a:ext cx="6248400" cy="1447800"/>
          </a:xfrm>
        </p:spPr>
        <p:txBody>
          <a:bodyPr/>
          <a:lstStyle/>
          <a:p>
            <a:r>
              <a:rPr lang="en-US" dirty="0" smtClean="0"/>
              <a:t>Ro is the resistance per channel or resistance quantum for a wire with square cross section w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 is the wire 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05075"/>
            <a:ext cx="1828800" cy="82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05" y="3326342"/>
            <a:ext cx="1911096" cy="874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079598"/>
            <a:ext cx="3014663" cy="78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439" y="4100755"/>
            <a:ext cx="2819400" cy="816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Quantum Wire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70" y="1828800"/>
            <a:ext cx="576066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Quantum Jumps in a Nanowire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889222"/>
            <a:ext cx="49021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10.2.4 Origin of the Quantum of 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6708057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208776"/>
            <a:ext cx="6781800" cy="880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10.3 Carbon Nanotubes and Nanowires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1905000" cy="223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1371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1828800"/>
            <a:ext cx="29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</a:t>
            </a:r>
            <a:r>
              <a:rPr lang="el-GR" dirty="0" smtClean="0"/>
              <a:t>π</a:t>
            </a:r>
            <a:r>
              <a:rPr lang="en-US" dirty="0" smtClean="0"/>
              <a:t>-band channels in CNTs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3200400"/>
            <a:ext cx="29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free path ~ 1.5 microns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1466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52600"/>
            <a:ext cx="3705225" cy="28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4958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572000"/>
            <a:ext cx="1352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5105400"/>
            <a:ext cx="21431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09800" y="3657600"/>
            <a:ext cx="218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longer wires, R is: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181600"/>
            <a:ext cx="1343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r="47147" b="60976"/>
          <a:stretch>
            <a:fillRect/>
          </a:stretch>
        </p:blipFill>
        <p:spPr bwMode="auto">
          <a:xfrm>
            <a:off x="5638800" y="5715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29200" y="4876800"/>
            <a:ext cx="25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saturates ~30 </a:t>
            </a:r>
            <a:r>
              <a:rPr lang="en-US" dirty="0" err="1" smtClean="0"/>
              <a:t>uA</a:t>
            </a:r>
            <a:endParaRPr lang="en-US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/>
          <a:srcRect l="72072" t="29268"/>
          <a:stretch>
            <a:fillRect/>
          </a:stretch>
        </p:blipFill>
        <p:spPr bwMode="auto">
          <a:xfrm>
            <a:off x="6019800" y="6019800"/>
            <a:ext cx="885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10.3.1 Effect of Nanowire Radius on Wave Velocity and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268" y="2286000"/>
            <a:ext cx="5164664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2438400" cy="253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10.4 Transport of Spin and </a:t>
            </a:r>
            <a:r>
              <a:rPr lang="en-US" dirty="0" err="1" smtClean="0"/>
              <a:t>Spintronics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81800" cy="437356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diamagnetic material (DM), the induced magnetization disappears </a:t>
            </a:r>
            <a:r>
              <a:rPr lang="en-US" dirty="0" smtClean="0"/>
              <a:t>after the magnetic field is removed.</a:t>
            </a:r>
          </a:p>
          <a:p>
            <a:r>
              <a:rPr lang="en-US" i="1" dirty="0" smtClean="0"/>
              <a:t>paramagnetic material (PM</a:t>
            </a:r>
            <a:r>
              <a:rPr lang="en-US" dirty="0" smtClean="0"/>
              <a:t>), atoms have a small net magnetic moment due to incomplete cancellation of the angular and spin momentums. Application of a magnetic field tends to align the magnetic moments in the direction of the applied field, resulting in </a:t>
            </a:r>
            <a:r>
              <a:rPr lang="en-US" dirty="0" err="1" smtClean="0"/>
              <a:t>μr</a:t>
            </a:r>
            <a:r>
              <a:rPr lang="en-US" dirty="0" smtClean="0"/>
              <a:t> ~1.00001.</a:t>
            </a:r>
          </a:p>
          <a:p>
            <a:r>
              <a:rPr lang="en-US" i="1" dirty="0" smtClean="0"/>
              <a:t>ferromagnetic material </a:t>
            </a:r>
            <a:r>
              <a:rPr lang="en-US" dirty="0" smtClean="0"/>
              <a:t>(FM) the induced magnetization remains after the applied magnetic field is removed.  The magnetic moments in an PM-they may already be aligned. Ferromagnetism is the underlying principle of what one typically thinks of as a magnet.</a:t>
            </a:r>
          </a:p>
          <a:p>
            <a:r>
              <a:rPr lang="en-US" i="1" dirty="0" err="1" smtClean="0"/>
              <a:t>antiferromagnetic</a:t>
            </a:r>
            <a:r>
              <a:rPr lang="en-US" i="1" dirty="0" smtClean="0"/>
              <a:t>, such as chromium, Cr, below about </a:t>
            </a:r>
            <a:r>
              <a:rPr lang="en-US" dirty="0" smtClean="0"/>
              <a:t>475 K, </a:t>
            </a:r>
            <a:r>
              <a:rPr lang="en-US" dirty="0" err="1" smtClean="0"/>
              <a:t>MnO</a:t>
            </a:r>
            <a:r>
              <a:rPr lang="en-US" dirty="0" smtClean="0"/>
              <a:t>, </a:t>
            </a:r>
            <a:r>
              <a:rPr lang="en-US" dirty="0" err="1" smtClean="0"/>
              <a:t>FeO</a:t>
            </a:r>
            <a:r>
              <a:rPr lang="en-US" dirty="0" smtClean="0"/>
              <a:t>, and others. These have ordered magnetic moments, although adjacent magnetic moments are </a:t>
            </a:r>
            <a:r>
              <a:rPr lang="en-US" dirty="0" err="1" smtClean="0"/>
              <a:t>antiparallel</a:t>
            </a:r>
            <a:endParaRPr lang="en-US" dirty="0" smtClean="0"/>
          </a:p>
          <a:p>
            <a:r>
              <a:rPr lang="en-US" i="1" dirty="0" err="1" smtClean="0"/>
              <a:t>ferrimagnetic</a:t>
            </a:r>
            <a:r>
              <a:rPr lang="en-US" i="1" dirty="0" smtClean="0"/>
              <a:t> materials (called ferrites, </a:t>
            </a:r>
            <a:r>
              <a:rPr lang="en-US" dirty="0" smtClean="0"/>
              <a:t>which are really compounds such as Fe304), have adjacent magnetic moments </a:t>
            </a:r>
            <a:r>
              <a:rPr lang="en-US" dirty="0" err="1" smtClean="0"/>
              <a:t>antiparallel</a:t>
            </a:r>
            <a:r>
              <a:rPr lang="en-US" dirty="0" smtClean="0"/>
              <a:t> but unequal.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10.4.1 Transport of Spin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114800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4571999" cy="21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029200"/>
            <a:ext cx="1428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24600" y="4572000"/>
            <a:ext cx="21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Diffusion Length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05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Unequal DOS leads to spin polarized current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Giant </a:t>
            </a:r>
            <a:r>
              <a:rPr lang="en-US" dirty="0" err="1" smtClean="0"/>
              <a:t>Magnetoresistance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5419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8600" y="5410200"/>
            <a:ext cx="33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useful in building hard drives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 Classical and </a:t>
            </a:r>
            <a:r>
              <a:rPr lang="en-US" dirty="0" err="1" smtClean="0"/>
              <a:t>Semiclassical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these electrons actually move down a wire?</a:t>
            </a:r>
          </a:p>
          <a:p>
            <a:r>
              <a:rPr lang="en-US" dirty="0" smtClean="0"/>
              <a:t>What about small wires?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</a:t>
            </a:r>
            <a:r>
              <a:rPr lang="en-US" dirty="0" smtClean="0"/>
              <a:t>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10.4.2 </a:t>
            </a:r>
            <a:r>
              <a:rPr lang="en-US" dirty="0" err="1" smtClean="0"/>
              <a:t>Spintronic</a:t>
            </a:r>
            <a:r>
              <a:rPr lang="en-US" dirty="0" smtClean="0"/>
              <a:t> Devices and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5448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8400" y="4648200"/>
            <a:ext cx="621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Variety of devices, from GMR HDD read heads to </a:t>
            </a:r>
            <a:r>
              <a:rPr lang="en-US" smtClean="0"/>
              <a:t>spin transistors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10.5 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classical theory of electrical conduction, including the concepts of conductivity and mobility, and the role of scattering;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semiclassical</a:t>
            </a:r>
            <a:r>
              <a:rPr lang="en-US" dirty="0" smtClean="0"/>
              <a:t> (Fermi) model of conductivity, and the idea of resistance;</a:t>
            </a:r>
          </a:p>
          <a:p>
            <a:r>
              <a:rPr lang="en-US" dirty="0" smtClean="0"/>
              <a:t>the idea of ballistic transport, including the various length scales (mean-free path, </a:t>
            </a:r>
            <a:r>
              <a:rPr lang="en-US" dirty="0" err="1" smtClean="0"/>
              <a:t>decoherence</a:t>
            </a:r>
            <a:r>
              <a:rPr lang="en-US" dirty="0" smtClean="0"/>
              <a:t> length, etc.) that define different transport regimes;</a:t>
            </a:r>
          </a:p>
          <a:p>
            <a:r>
              <a:rPr lang="en-US" dirty="0" smtClean="0"/>
              <a:t>the quantization of conductance and resistance;</a:t>
            </a:r>
          </a:p>
          <a:p>
            <a:r>
              <a:rPr lang="en-US" dirty="0" smtClean="0"/>
              <a:t>ballistic transport on CNs;</a:t>
            </a:r>
          </a:p>
          <a:p>
            <a:r>
              <a:rPr lang="en-US" dirty="0" smtClean="0"/>
              <a:t>size-dependent effects in nanowires;</a:t>
            </a:r>
          </a:p>
          <a:p>
            <a:r>
              <a:rPr lang="en-US" dirty="0" smtClean="0"/>
              <a:t>the basic ideas of </a:t>
            </a:r>
            <a:r>
              <a:rPr lang="en-US" dirty="0" err="1" smtClean="0"/>
              <a:t>spintronics</a:t>
            </a:r>
            <a:r>
              <a:rPr lang="en-US" dirty="0" smtClean="0"/>
              <a:t>, including the GMR effect and ' the operating principle of spin valves.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10.6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629400" y="4800600"/>
            <a:ext cx="23622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10.1.1 Classical Theory of Conduction – Free Electron Gas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1076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286000"/>
            <a:ext cx="132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438400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276600"/>
            <a:ext cx="1704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276600"/>
            <a:ext cx="2476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352800"/>
            <a:ext cx="92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4191000"/>
            <a:ext cx="857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91000"/>
            <a:ext cx="1876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4191000"/>
            <a:ext cx="3143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5257800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28800" y="1752600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of a particle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05740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3deg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2057400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2057400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velocity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2057400"/>
            <a:ext cx="15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Room Temp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297180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Applied Electric Field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2971800"/>
            <a:ext cx="138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velocity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38862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Collisions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38862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886200"/>
            <a:ext cx="24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current density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1200" y="49530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5181600"/>
            <a:ext cx="92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6800" y="5181600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29000" y="495300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76800" y="4953000"/>
            <a:ext cx="168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10540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5486400"/>
            <a:ext cx="2181225" cy="5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1800" y="6019800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315200" y="4800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Copper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3429000" y="2438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800600" y="2438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6400800" y="2438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114800" y="3429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858000" y="3429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276600" y="4343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334000" y="4343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3200400" y="533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4495800" y="533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858000" y="297180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Velocity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Free Electron + collisions =</a:t>
            </a:r>
          </a:p>
          <a:p>
            <a:r>
              <a:rPr lang="en-US" i="1" dirty="0" err="1" smtClean="0"/>
              <a:t>Drude</a:t>
            </a:r>
            <a:r>
              <a:rPr lang="en-US" i="1" dirty="0" smtClean="0"/>
              <a:t> Model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10.1.2 </a:t>
            </a:r>
            <a:r>
              <a:rPr lang="en-US" dirty="0" err="1" smtClean="0"/>
              <a:t>Semiclassical</a:t>
            </a:r>
            <a:r>
              <a:rPr lang="en-US" dirty="0" smtClean="0"/>
              <a:t> Theory of Conduction – Fermi Gas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3641306" cy="203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20574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should apply the quantum principles we know – use the Fermi Gas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9812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no applied field, there is a –p for every +p, like random thermal motion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1704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962400"/>
            <a:ext cx="2124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038600"/>
            <a:ext cx="1466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09800" y="3657600"/>
            <a:ext cx="14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velocity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3657600"/>
            <a:ext cx="119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copper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36576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applied field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257800"/>
            <a:ext cx="847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5943600"/>
            <a:ext cx="95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366219"/>
            <a:ext cx="3581400" cy="205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09800" y="4876800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in momentum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5638800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 velocity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3572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1600200" cy="5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2133600"/>
            <a:ext cx="48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travelled before a collision with the lattice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2971800"/>
            <a:ext cx="654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about 100 lattice constants (3.61 A) -&gt; infrequent collisions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3505200"/>
            <a:ext cx="499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Compared to the thermally derived mean free path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419600"/>
            <a:ext cx="535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about 8 lattice constants -&gt; frequent collisions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410200"/>
            <a:ext cx="2590800" cy="62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43200" y="5029200"/>
            <a:ext cx="584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pure copper at 4K we get an answer consistent with Bloch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5943600"/>
            <a:ext cx="265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million lattice constants!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10.1.3 Classical Resistance and Conductance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914" y="1828799"/>
            <a:ext cx="3836086" cy="26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09800"/>
            <a:ext cx="657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2295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962400"/>
            <a:ext cx="1123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006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33600" y="1828800"/>
            <a:ext cx="120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743200"/>
            <a:ext cx="293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between two electrodes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657600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Resistance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4495800"/>
            <a:ext cx="338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Sheet resistance for thin materials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486400"/>
            <a:ext cx="342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486400"/>
            <a:ext cx="552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561" y="2286000"/>
            <a:ext cx="4831439" cy="39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10.1.4 Conductivity of Metallic Nanowires – The Influence of Wire Radius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451826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182880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rectangular metallic wires 10nm &lt; r &lt; 100nm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10.2 Ballistic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i="1" dirty="0" err="1" smtClean="0"/>
              <a:t>mesoscopic</a:t>
            </a:r>
            <a:r>
              <a:rPr lang="en-US" i="1" dirty="0" smtClean="0"/>
              <a:t> </a:t>
            </a:r>
            <a:r>
              <a:rPr lang="en-US" dirty="0" smtClean="0"/>
              <a:t>regime (between atomic and </a:t>
            </a:r>
            <a:r>
              <a:rPr lang="en-US" dirty="0" err="1" smtClean="0"/>
              <a:t>macroscale</a:t>
            </a:r>
            <a:r>
              <a:rPr lang="en-US" dirty="0" smtClean="0"/>
              <a:t>) the collision transport model doesn’t hold</a:t>
            </a:r>
          </a:p>
          <a:p>
            <a:r>
              <a:rPr lang="en-US" dirty="0" smtClean="0"/>
              <a:t>We need a model of transport that is </a:t>
            </a:r>
            <a:r>
              <a:rPr lang="en-US" dirty="0" err="1" smtClean="0"/>
              <a:t>collisionless</a:t>
            </a:r>
            <a:r>
              <a:rPr lang="en-US" dirty="0" smtClean="0"/>
              <a:t>, or </a:t>
            </a:r>
            <a:r>
              <a:rPr lang="en-US" i="1" dirty="0" smtClean="0"/>
              <a:t>ballistic</a:t>
            </a:r>
            <a:endParaRPr lang="en-US" dirty="0" smtClean="0"/>
          </a:p>
          <a:p>
            <a:r>
              <a:rPr lang="en-US" dirty="0" smtClean="0"/>
              <a:t>This will be useful in many nanoscale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10.2.1 Electron Collisions and Length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dirty="0" smtClean="0"/>
              <a:t>Considering the preceding discussion, we'll define several length scales.</a:t>
            </a:r>
          </a:p>
          <a:p>
            <a:r>
              <a:rPr lang="en-US" i="1" dirty="0" smtClean="0"/>
              <a:t>L </a:t>
            </a:r>
            <a:r>
              <a:rPr lang="en-US" dirty="0" smtClean="0"/>
              <a:t>is the system length, in this case the length of the conductor in question.</a:t>
            </a:r>
          </a:p>
          <a:p>
            <a:r>
              <a:rPr lang="en-US" i="1" dirty="0" smtClean="0"/>
              <a:t>Lm </a:t>
            </a:r>
            <a:r>
              <a:rPr lang="en-US" dirty="0" smtClean="0"/>
              <a:t>is the mean free path defined previously. However, now we want to be explicit and define this to be the length that the electron can travel before having an elastic collision.</a:t>
            </a:r>
          </a:p>
          <a:p>
            <a:r>
              <a:rPr lang="en-US" dirty="0" smtClean="0"/>
              <a:t>L</a:t>
            </a:r>
            <a:r>
              <a:rPr lang="el-GR" dirty="0" smtClean="0"/>
              <a:t>φ</a:t>
            </a:r>
            <a:r>
              <a:rPr lang="en-US" dirty="0" smtClean="0"/>
              <a:t> is the length over which an electron can travel before having an </a:t>
            </a:r>
            <a:r>
              <a:rPr lang="en-US" i="1" dirty="0" smtClean="0"/>
              <a:t>inelastic collision. </a:t>
            </a:r>
            <a:r>
              <a:rPr lang="en-US" dirty="0" smtClean="0"/>
              <a:t>This is also called the phase-coherence length, since it is the length over which an electron </a:t>
            </a:r>
            <a:r>
              <a:rPr lang="en-US" dirty="0" err="1" smtClean="0"/>
              <a:t>wavefunction</a:t>
            </a:r>
            <a:r>
              <a:rPr lang="en-US" dirty="0" smtClean="0"/>
              <a:t> retains its coherence (i.e., retains its phase memory). Over that length phase evolves smoothly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2500</TotalTime>
  <Words>1169</Words>
  <Application>Microsoft Office PowerPoint</Application>
  <PresentationFormat>On-screen Show (4:3)</PresentationFormat>
  <Paragraphs>173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Trebuchet MS</vt:lpstr>
      <vt:lpstr>Wingdings</vt:lpstr>
      <vt:lpstr>Mod</vt:lpstr>
      <vt:lpstr>EE 315/ECE 451 Nanoelectronics I </vt:lpstr>
      <vt:lpstr>10.1 Classical and Semiclassical Transport</vt:lpstr>
      <vt:lpstr>10.1.1 Classical Theory of Conduction – Free Electron Gas Model</vt:lpstr>
      <vt:lpstr>10.1.2 Semiclassical Theory of Conduction – Fermi Gas Model</vt:lpstr>
      <vt:lpstr>Mean Free Path</vt:lpstr>
      <vt:lpstr>10.1.3 Classical Resistance and Conductance</vt:lpstr>
      <vt:lpstr>10.1.4 Conductivity of Metallic Nanowires – The Influence of Wire Radius</vt:lpstr>
      <vt:lpstr>10.2 Ballistic Transport</vt:lpstr>
      <vt:lpstr>10.2.1 Electron Collisions and Length Scales</vt:lpstr>
      <vt:lpstr>10.2.2 Ballistic Transport Model</vt:lpstr>
      <vt:lpstr>10.2.3 Quantum Resistance and Conductance</vt:lpstr>
      <vt:lpstr>Example Quantum Wire</vt:lpstr>
      <vt:lpstr>Quantum Jumps in a Nanowire</vt:lpstr>
      <vt:lpstr>10.2.4 Origin of the Quantum of Resistance</vt:lpstr>
      <vt:lpstr>10.3 Carbon Nanotubes and Nanowires</vt:lpstr>
      <vt:lpstr>10.3.1 Effect of Nanowire Radius on Wave Velocity and Loss</vt:lpstr>
      <vt:lpstr>10.4 Transport of Spin and Spintronics</vt:lpstr>
      <vt:lpstr>10.4.1 Transport of Spin</vt:lpstr>
      <vt:lpstr>Giant Magnetoresistance</vt:lpstr>
      <vt:lpstr>10.4.2 Spintronic Devices and Applications</vt:lpstr>
      <vt:lpstr>10.5 Main Points</vt:lpstr>
      <vt:lpstr>10.6 Problems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315/ECE 451 Nanoelectronics I </dc:title>
  <dc:creator>Ryan Munden</dc:creator>
  <cp:lastModifiedBy>Jeffrey Denenberg</cp:lastModifiedBy>
  <cp:revision>234</cp:revision>
  <dcterms:created xsi:type="dcterms:W3CDTF">2010-09-13T20:08:01Z</dcterms:created>
  <dcterms:modified xsi:type="dcterms:W3CDTF">2015-11-04T20:26:00Z</dcterms:modified>
</cp:coreProperties>
</file>