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5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8827-1544-46ED-89D9-FA5D8828CC0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4B05-5EBD-4A9B-931A-60EB3F25C2E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AFE5-ED16-473F-BFF9-415BA258FF9C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E508-C0EE-4C4B-BECD-E5EB8BA7F4CC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C392-03AA-4AD7-94C7-04BCDA8E9BD1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7E3C-60EA-40DC-B313-0E5FDCC2DAC4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4953-7345-478C-99A1-E54DBAF79641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5499-0D73-45C0-BC32-D9BCC8C97FA9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D526-90CF-4300-98E9-E2782D744169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5D0D-BDB7-439A-AB27-C12D8763FCD7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404F-33DF-48D2-A6D3-A20C2F6C38F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7c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Baseband </a:t>
            </a:r>
            <a:r>
              <a:rPr lang="en-US" sz="5400" dirty="0"/>
              <a:t>Digital </a:t>
            </a:r>
            <a:r>
              <a:rPr lang="en-US" sz="5400" dirty="0" smtClean="0"/>
              <a:t>Communication Part 3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Eye Diagram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Maximum opening affects noise </a:t>
            </a:r>
            <a:r>
              <a:rPr lang="en-US" dirty="0" smtClean="0"/>
              <a:t>margin</a:t>
            </a:r>
            <a:endParaRPr lang="en-US" dirty="0"/>
          </a:p>
          <a:p>
            <a:r>
              <a:rPr lang="en-US" dirty="0" smtClean="0"/>
              <a:t>Slope </a:t>
            </a:r>
            <a:r>
              <a:rPr lang="en-US" dirty="0"/>
              <a:t>of signal determines sensitivity to timing </a:t>
            </a:r>
            <a:r>
              <a:rPr lang="en-US" dirty="0" smtClean="0"/>
              <a:t>jitter</a:t>
            </a:r>
            <a:endParaRPr lang="en-US" dirty="0"/>
          </a:p>
          <a:p>
            <a:r>
              <a:rPr lang="en-US" dirty="0" smtClean="0"/>
              <a:t>Level </a:t>
            </a:r>
            <a:r>
              <a:rPr lang="en-US" dirty="0"/>
              <a:t>crossing timing jitter affects clock </a:t>
            </a:r>
            <a:r>
              <a:rPr lang="en-US" dirty="0" smtClean="0"/>
              <a:t>extraction</a:t>
            </a:r>
            <a:endParaRPr lang="en-US" dirty="0"/>
          </a:p>
          <a:p>
            <a:r>
              <a:rPr lang="en-US" dirty="0" smtClean="0"/>
              <a:t>Area </a:t>
            </a:r>
            <a:r>
              <a:rPr lang="en-US" dirty="0"/>
              <a:t>of opening is also related to noise margin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61" y="990600"/>
            <a:ext cx="57486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8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PAM: M-</a:t>
            </a:r>
            <a:r>
              <a:rPr lang="en-US" dirty="0" err="1"/>
              <a:t>ary</a:t>
            </a:r>
            <a:r>
              <a:rPr lang="en-US" dirty="0"/>
              <a:t> Baseband Signaling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965" y="860425"/>
            <a:ext cx="8166069" cy="53165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PAM: M-</a:t>
            </a:r>
            <a:r>
              <a:rPr lang="en-US" dirty="0" err="1"/>
              <a:t>ary</a:t>
            </a:r>
            <a:r>
              <a:rPr lang="en-US" dirty="0"/>
              <a:t> Baseband Signaling </a:t>
            </a:r>
            <a:r>
              <a:rPr lang="en-US" dirty="0"/>
              <a:t>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869" y="947738"/>
            <a:ext cx="7400262" cy="52292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Controlled ISI (Partial Response Signaling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258"/>
            <a:ext cx="10515600" cy="51537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can reduce bandwidth by using an even wider pulse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introduces ISI, which can be canceled using knowledge of the </a:t>
            </a:r>
            <a:r>
              <a:rPr lang="en-US" sz="2400" dirty="0" smtClean="0"/>
              <a:t>pulse shape</a:t>
            </a:r>
            <a:r>
              <a:rPr lang="en-US" sz="2400" dirty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45C5-02DE-41F2-B520-81C9B70663E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16420"/>
            <a:ext cx="5160024" cy="1492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85457"/>
            <a:ext cx="9307500" cy="28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 Response Signaling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729" y="1023938"/>
            <a:ext cx="6872542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Zero-ISI, </a:t>
            </a:r>
            <a:r>
              <a:rPr lang="en-US" dirty="0" err="1"/>
              <a:t>Duobinary</a:t>
            </a:r>
            <a:r>
              <a:rPr lang="en-US" dirty="0"/>
              <a:t>, Modified </a:t>
            </a:r>
            <a:r>
              <a:rPr lang="en-US" dirty="0" err="1"/>
              <a:t>Duobinary</a:t>
            </a:r>
            <a:r>
              <a:rPr lang="en-US" dirty="0"/>
              <a:t> </a:t>
            </a:r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989" y="1023938"/>
            <a:ext cx="9504022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Zero-ISI, </a:t>
            </a:r>
            <a:r>
              <a:rPr lang="en-US" dirty="0" err="1"/>
              <a:t>Duobinary</a:t>
            </a:r>
            <a:r>
              <a:rPr lang="en-US" dirty="0"/>
              <a:t>, Modified </a:t>
            </a:r>
            <a:r>
              <a:rPr lang="en-US" dirty="0" err="1"/>
              <a:t>Duobinary</a:t>
            </a:r>
            <a:r>
              <a:rPr lang="en-US" dirty="0"/>
              <a:t> Pulses </a:t>
            </a:r>
            <a:r>
              <a:rPr lang="en-US" dirty="0"/>
              <a:t>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83" y="1109663"/>
            <a:ext cx="6280433" cy="5067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Zero-ISI, </a:t>
            </a:r>
            <a:r>
              <a:rPr lang="en-US" dirty="0" err="1"/>
              <a:t>Duobinary</a:t>
            </a:r>
            <a:r>
              <a:rPr lang="en-US" dirty="0"/>
              <a:t>, Modified </a:t>
            </a:r>
            <a:r>
              <a:rPr lang="en-US" dirty="0" err="1"/>
              <a:t>Duobinary</a:t>
            </a:r>
            <a:r>
              <a:rPr lang="en-US" dirty="0"/>
              <a:t> Pulses </a:t>
            </a:r>
            <a:r>
              <a:rPr lang="en-US" dirty="0"/>
              <a:t>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725" y="914400"/>
            <a:ext cx="6758550" cy="52625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7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 Response Signaling </a:t>
            </a:r>
            <a:r>
              <a:rPr lang="en-US" dirty="0" smtClean="0"/>
              <a:t>Detection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459" y="1044575"/>
            <a:ext cx="7863081" cy="5132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Eye </a:t>
            </a:r>
            <a:r>
              <a:rPr lang="en-US" dirty="0" smtClean="0"/>
              <a:t>Diagrams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796" y="925513"/>
            <a:ext cx="7748408" cy="5251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4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Eye Diagrams </a:t>
            </a:r>
            <a:r>
              <a:rPr lang="en-US" dirty="0"/>
              <a:t>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606" y="990600"/>
            <a:ext cx="7856788" cy="5186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2569-6A88-46ED-8E54-E2770C2A66E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202</Words>
  <Application>Microsoft Office PowerPoint</Application>
  <PresentationFormat>Widescreen</PresentationFormat>
  <Paragraphs>56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7c </vt:lpstr>
      <vt:lpstr>Controlled ISI (Partial Response Signaling)</vt:lpstr>
      <vt:lpstr>Partial Response Signaling 2</vt:lpstr>
      <vt:lpstr>Zero-ISI, Duobinary, Modified Duobinary Pulses</vt:lpstr>
      <vt:lpstr>Zero-ISI, Duobinary, Modified Duobinary Pulses 2</vt:lpstr>
      <vt:lpstr>Zero-ISI, Duobinary, Modified Duobinary Pulses 3</vt:lpstr>
      <vt:lpstr>Partial Response Signaling Detection</vt:lpstr>
      <vt:lpstr>Eye Diagrams</vt:lpstr>
      <vt:lpstr>Eye Diagrams 2</vt:lpstr>
      <vt:lpstr>Eye Diagram Measurements</vt:lpstr>
      <vt:lpstr>PAM: M-ary Baseband Signaling </vt:lpstr>
      <vt:lpstr>PAM: M-ary Baseband Signaling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266</cp:revision>
  <dcterms:created xsi:type="dcterms:W3CDTF">2016-12-19T00:00:23Z</dcterms:created>
  <dcterms:modified xsi:type="dcterms:W3CDTF">2016-12-24T02:34:20Z</dcterms:modified>
</cp:coreProperties>
</file>